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43" r:id="rId5"/>
    <p:sldId id="1165" r:id="rId6"/>
    <p:sldId id="1166" r:id="rId7"/>
    <p:sldId id="1167" r:id="rId8"/>
    <p:sldId id="1155" r:id="rId9"/>
    <p:sldId id="1168" r:id="rId10"/>
    <p:sldId id="1169" r:id="rId11"/>
    <p:sldId id="1170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考查名词。句意：要找好的酒店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就去市中心区域。此处区域（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）为泛指。故填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If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 started your journey in Valencia and would like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逗留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for more days, here are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great hotels, look for downtown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cheap ones, turn to hotels that are outside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find the fittest one by comparing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also book the hotels earlier, especially during the vacation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季节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39142" y="3601467"/>
            <a:ext cx="879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areas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116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考查名词。句意：你还应该早点预订酒店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尤其是在度假季节。根据语境和提示可知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此处可填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If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 started your journey in Valencia and would like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逗留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for more days, here are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great hotels, look for downtown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cheap ones, turn to hotels that are outside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find the fittest one by comparing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also book the hotels earlier, especially during the vacation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季节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39142" y="3601467"/>
            <a:ext cx="11608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seasons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331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介绍了西班牙瓦伦西亚的旅游特色。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141" y="908720"/>
            <a:ext cx="10584128" cy="128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you’re planning your next vacation, consider Valencia in Spain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 with lots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大自然的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sights and modern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lies in the southeast and is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largest city in the country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109.jpg" descr="id:21475086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608264" y="699228"/>
            <a:ext cx="1080120" cy="129614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10630" y="3051708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natural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考查形容词。句意：这是一个美丽的城市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有许多自然景观和现代建筑。根据语境和提示可知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大自然的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译为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78167" y="3063657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third</a:t>
            </a:r>
            <a:endParaRPr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考查数词。句意：它位于东南部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是该国第三大城市。根据语境和提示可知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此处用序数词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great way to know Valencia is to join a walking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the chance to visit the City of Arts and Sciences in the city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if you can’t attend any science, you can still enjoy the concerts or watch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精彩的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film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buildings here are truly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令人惊异的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advantages of Valencia is its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pleasant weather lasts for seven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travel there from November every year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of the next year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4149080"/>
            <a:ext cx="9982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err="1"/>
              <a:t>centre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考查名词。句意：不要错过参观市中心的艺术及科学之城的机会。根据语境和提示可知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great way to know Valencia is to join a walking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the chance to visit the City of Arts and Sciences in the city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if you can’t attend any science, you can still enjoy the concerts or watch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精彩的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film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buildings here are truly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令人惊异的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advantages of Valencia is its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pleasant weather lasts for seven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travel there from November every year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of the next year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4149971"/>
            <a:ext cx="1535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wonderful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考查形容词。句意：根据语境和提示可知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此处可填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145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great way to know Valencia is to join a walking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the chance to visit the City of Arts and Sciences in the city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if you can’t attend any science, you can still enjoy the concerts or watch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精彩的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film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buildings here are truly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令人惊异的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advantages of Valencia is its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pleasant weather lasts for seven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travel there from November every year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of the next year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4077072"/>
            <a:ext cx="1295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amazing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60301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考查形容词。根据语境和提示可知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此处可填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53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great way to know Valencia is to join a walking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the chance to visit the City of Arts and Sciences in the city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if you can’t attend any science, you can still enjoy the concerts or watch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精彩的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film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buildings here are truly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令人惊异的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advantages of Valencia is its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pleasant weather lasts for seven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travel there from November every year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of the next year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4136968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until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考查连词。句意：每年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月到次年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月你都可以去那里旅游。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45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If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 started your journey in Valencia and would like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逗留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for more days, here are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great hotels, look for downtown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cheap ones, turn to hotels that are outside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find the fittest one by comparing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also book the hotels earlier, especially during the vacation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季节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2004" y="3535512"/>
            <a:ext cx="71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stay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考查动词。句意：如果你已经在瓦伦西亚开始了你的旅程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并想在这里多待几天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这里有一些建议。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like to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想做某事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If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 started your journey in Valencia and would like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逗留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for more days, here are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great hotels, look for downtown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cheap ones, turn to hotels that are outside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find the fittest one by comparing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also book the hotels earlier, especially during the vacation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季节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7988" y="3544138"/>
            <a:ext cx="25955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advice/suggestions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9895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3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考查名词。句意同上。根据语境和提示可知</a:t>
            </a:r>
            <a:r>
              <a:rPr lang="en-US" altLang="zh-CN" b="1" spc="-3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3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此处可填建议的名词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advice/suggestion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后面应加可数名词复数或不可数名词。故填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advice/suggestions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52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1284</Words>
  <Application>Microsoft Office PowerPoint</Application>
  <PresentationFormat>自定义</PresentationFormat>
  <Paragraphs>43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445</cp:revision>
  <dcterms:created xsi:type="dcterms:W3CDTF">2020-11-06T05:24:00Z</dcterms:created>
  <dcterms:modified xsi:type="dcterms:W3CDTF">2025-09-17T15:41:53Z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